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2EBC0-DD65-6328-3A95-5A56432BC2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84C4E1-B61B-A7C0-187B-35449F7BF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4EB7C-6670-F82D-D850-564D9243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BA8B1-3FF3-C391-417B-FFD9D6A84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B7A2D-9433-86B6-868A-8E07F93B2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2161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64564-8D54-405D-F89D-352B3C01E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AA7867-289B-D492-B797-6D6D5270F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E2B7C-AF98-3FBE-FCFD-BCE30564C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C3B02-E29F-F7F9-BECB-7B198A6B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370CE-C043-F63A-F22D-9AF47C147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01397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DA3315-F840-D04D-431E-6DA72A95D3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0E9AE3-A2B6-30A0-3395-D58715A2E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FBBDB-E7B1-1BF7-5978-BBBE4EC0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D7691-87F5-6C3C-284B-01DCC533A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B27E9-8994-92F3-ECC3-7CEA57E9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688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97B8E-8F6D-CD8D-FA24-399EC878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FD25C-0784-6AE5-A232-270BD54B0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47314-C80C-19C5-391F-CD9B52729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FA8D4-778D-30E1-253E-0928EB0A7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836D96-5D4E-6328-1F43-6F5BB50EA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47539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FDF34-2A70-94B8-C277-8D55B7C77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B47665-D5B2-9C64-4755-D4968936B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7AC35-4D58-67BC-7580-477A5E29F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28977-2103-40F7-2F32-9606FBB6D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80EBB-4E37-6459-797C-1B6CE6CD6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79709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77482-70E5-7E57-2D7E-3C5920CC0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3F76E-3E83-30F1-8488-86B5892E26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AA8E7A-C124-408C-4D1D-037B3C5564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084684-0B78-D439-C1F5-38FD4E781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AC978-BE41-A687-6275-F8A2A50B9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BEC5F7-3E34-D2A6-F81F-EB9FAA98F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39904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C70CC-4A2F-3B94-74A2-24FD52445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FF8E78-81F4-AEEE-8B7C-E11BC5EB1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C33E34-403B-0CB7-40E7-FDEB504E9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41A380-470F-E7A3-C9D6-DA484F8093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E020EB-5DB8-F0C9-6ED1-E38013401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32823C-3BD6-B320-1AB0-F6C573C5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154AED-B621-C602-610E-0FAC85927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4436D9-FB82-759D-83C2-FAF55A2D2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94033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5A6C2-6ED9-5D9D-7BF9-9CF624D98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7B8D93-857D-8C66-9187-642742F4D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91010F-BA55-787D-E81B-37C1A69E5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9CF14E-96CA-0AFB-095E-7BD749B28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67003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F65C4-9C5C-6255-585D-D61C98702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76F66D-EDF2-813D-66C0-569EC90B8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AD5A7-5ABB-FE3C-7BD7-7ECCEB864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93555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1D99B-1962-B836-46CA-6B6EA7279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A0D79-4279-058A-72E2-3FA8717B6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6B86C-D24D-A42D-5756-A1426EE67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E9138-9102-4923-E0CA-07DF636E0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D680C-B5EE-9552-6469-1E072CFD6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7C969D-CEFC-9354-806C-3E0F24F18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58614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D82C3-5C28-89B3-3C67-B33658C2D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6FCBF3-28AE-7560-B809-1CD71089B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C45C48-9D6D-0295-26E1-4C64069C4F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E334D-26AC-1746-5CC5-F784E7FDF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E1BC6-169E-4660-AAD0-A1AD2E836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636853-F032-A648-1B7D-C52F26C40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50204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D56840-2636-4F14-E701-F0690132E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B1871-DD93-0B78-9372-1D95F7E64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0CC37-646B-5841-F433-ADB6A887BF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199F9-BC79-421A-AB2F-7940D9FC0746}" type="datetimeFigureOut">
              <a:rPr lang="vi-VN" smtClean="0"/>
              <a:t>10/02/2026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9B945-542A-86A1-34C9-E8634FFB7D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48E49A-8133-1562-2A89-ACC9454CD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F46CA-CBA6-4843-80FE-5167B8A00081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39133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B91E4038-41B1-213E-6C3B-5350F29F04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14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99"/>
    </mc:Choice>
    <mc:Fallback xmlns="">
      <p:transition spd="slow" advTm="16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Chương Chu Nguyên</dc:creator>
  <cp:lastModifiedBy>Chương Chu Nguyên</cp:lastModifiedBy>
  <cp:revision>2</cp:revision>
  <dcterms:created xsi:type="dcterms:W3CDTF">2026-01-29T03:18:37Z</dcterms:created>
  <dcterms:modified xsi:type="dcterms:W3CDTF">2026-02-10T07:25:23Z</dcterms:modified>
</cp:coreProperties>
</file>

<file path=docProps/thumbnail.jpeg>
</file>